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6" r:id="rId2"/>
    <p:sldId id="257" r:id="rId3"/>
    <p:sldId id="327" r:id="rId4"/>
    <p:sldId id="32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31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17" autoAdjust="0"/>
    <p:restoredTop sz="71781" autoAdjust="0"/>
  </p:normalViewPr>
  <p:slideViewPr>
    <p:cSldViewPr>
      <p:cViewPr varScale="1">
        <p:scale>
          <a:sx n="52" d="100"/>
          <a:sy n="52" d="100"/>
        </p:scale>
        <p:origin x="-102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5D66C-D3DA-450B-81D3-BEEFF059D91C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19E39-65DF-4857-8EF5-895C27C0029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19E39-65DF-4857-8EF5-895C27C0029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919E39-65DF-4857-8EF5-895C27C00296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006D-0B1D-4713-B2C3-5911A1B3B9F7}" type="datetimeFigureOut">
              <a:rPr lang="en-US" smtClean="0"/>
              <a:pPr/>
              <a:t>3/23/2011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1C672-03DE-472D-B7A1-3B4EAC75279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buddyh@hiventures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Gunpowder River Woody Debris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York Road to Bunker Hill Road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Distance ≈ 2mi. (3.1 k)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March </a:t>
            </a:r>
            <a:r>
              <a:rPr lang="en-US" dirty="0" smtClean="0">
                <a:solidFill>
                  <a:schemeClr val="bg1"/>
                </a:solidFill>
              </a:rPr>
              <a:t>17, </a:t>
            </a:r>
            <a:r>
              <a:rPr lang="en-US" dirty="0" smtClean="0">
                <a:solidFill>
                  <a:schemeClr val="bg1"/>
                </a:solidFill>
              </a:rPr>
              <a:t>2011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</a:t>
            </a:r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6" name="Content Placeholder 5" descr="DSCF75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</a:t>
            </a:r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6" name="Content Placeholder 5" descr="DSCF75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</a:t>
            </a:r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6" name="Content Placeholder 5" descr="DSCF75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</a:t>
            </a:r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6" name="Content Placeholder 5" descr="DSCF75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</a:t>
            </a:r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7" name="Content Placeholder 6" descr="DSCF75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</a:t>
            </a:r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7" name="Content Placeholder 6" descr="DSCF759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Charles Hihn</a:t>
            </a:r>
          </a:p>
          <a:p>
            <a:r>
              <a:rPr lang="en-US" dirty="0" smtClean="0"/>
              <a:t>18426 Gunpowder Rd</a:t>
            </a:r>
          </a:p>
          <a:p>
            <a:r>
              <a:rPr lang="en-US" dirty="0" smtClean="0"/>
              <a:t>Hampstead, MD 21074</a:t>
            </a:r>
          </a:p>
          <a:p>
            <a:endParaRPr lang="en-US" dirty="0"/>
          </a:p>
          <a:p>
            <a:r>
              <a:rPr lang="en-US" dirty="0" smtClean="0">
                <a:hlinkClick r:id="rId2"/>
              </a:rPr>
              <a:t>buddyh@hiventures.com</a:t>
            </a:r>
            <a:endParaRPr lang="en-US" dirty="0" smtClean="0"/>
          </a:p>
          <a:p>
            <a:r>
              <a:rPr lang="en-US" dirty="0" smtClean="0"/>
              <a:t>410-374-4164</a:t>
            </a:r>
            <a:endParaRPr lang="en-US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Continuous photo inventory of woody debris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GPS recorded route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York Rd to Bunkerhill Rd 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30" y="2233611"/>
            <a:ext cx="7024670" cy="416830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Flow</a:t>
            </a:r>
            <a:endParaRPr lang="en-US" dirty="0"/>
          </a:p>
        </p:txBody>
      </p:sp>
      <p:pic>
        <p:nvPicPr>
          <p:cNvPr id="6" name="Content Placeholder 5" descr="GP Gauge Falls Rd CFS 03172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6198" y="1524000"/>
            <a:ext cx="4241218" cy="3505200"/>
          </a:xfrm>
        </p:spPr>
      </p:pic>
      <p:pic>
        <p:nvPicPr>
          <p:cNvPr id="7" name="Picture 6" descr="GP Gauge Falls Rd H 0317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524002"/>
            <a:ext cx="4233929" cy="350519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Station 1</a:t>
            </a:r>
            <a:br>
              <a:rPr lang="en-US" dirty="0" smtClean="0"/>
            </a:br>
            <a:r>
              <a:rPr lang="en-US" dirty="0" smtClean="0"/>
              <a:t>Start</a:t>
            </a:r>
            <a:endParaRPr lang="en-US" dirty="0"/>
          </a:p>
        </p:txBody>
      </p:sp>
      <p:pic>
        <p:nvPicPr>
          <p:cNvPr id="4" name="Content Placeholder 3" descr="DSCF75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</a:t>
            </a:r>
            <a:r>
              <a:rPr lang="en-US" dirty="0" smtClean="0"/>
              <a:t>2a</a:t>
            </a:r>
            <a:endParaRPr lang="en-US" dirty="0"/>
          </a:p>
        </p:txBody>
      </p:sp>
      <p:pic>
        <p:nvPicPr>
          <p:cNvPr id="6" name="Content Placeholder 5" descr="DSCF75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</a:t>
            </a:r>
            <a:r>
              <a:rPr lang="en-US" dirty="0" smtClean="0"/>
              <a:t>2b</a:t>
            </a:r>
            <a:endParaRPr lang="en-US" dirty="0"/>
          </a:p>
        </p:txBody>
      </p:sp>
      <p:pic>
        <p:nvPicPr>
          <p:cNvPr id="6" name="Content Placeholder 5" descr="DSCF75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6" name="Content Placeholder 5" descr="DSCF75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</a:t>
            </a:r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8" name="Content Placeholder 7" descr="DSCF75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</a:t>
            </a:r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6" name="Content Placeholder 5" descr="DSCF75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077" y="1600200"/>
            <a:ext cx="6011845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5435</TotalTime>
  <Words>71</Words>
  <Application>Microsoft Office PowerPoint</Application>
  <PresentationFormat>On-screen Show (4:3)</PresentationFormat>
  <Paragraphs>28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Gunpowder River Woody Debris</vt:lpstr>
      <vt:lpstr>Continuous photo inventory of woody debris </vt:lpstr>
      <vt:lpstr>Flow</vt:lpstr>
      <vt:lpstr>Station 1 Start</vt:lpstr>
      <vt:lpstr>Station 2a</vt:lpstr>
      <vt:lpstr>Station 2b</vt:lpstr>
      <vt:lpstr>Station 3</vt:lpstr>
      <vt:lpstr>Station 4</vt:lpstr>
      <vt:lpstr>Station 5</vt:lpstr>
      <vt:lpstr>Station 6</vt:lpstr>
      <vt:lpstr>Station 7</vt:lpstr>
      <vt:lpstr>Station 8</vt:lpstr>
      <vt:lpstr>Station 9</vt:lpstr>
      <vt:lpstr>Station 10</vt:lpstr>
      <vt:lpstr>Station 11</vt:lpstr>
      <vt:lpstr>Contact Information</vt:lpstr>
    </vt:vector>
  </TitlesOfParts>
  <Company>TESST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Gunpowder River Woody Debris</dc:title>
  <dc:creator>Charles S Hihn III</dc:creator>
  <cp:lastModifiedBy>Charles S Hihn III</cp:lastModifiedBy>
  <cp:revision>37</cp:revision>
  <dcterms:created xsi:type="dcterms:W3CDTF">2011-03-06T23:29:26Z</dcterms:created>
  <dcterms:modified xsi:type="dcterms:W3CDTF">2011-03-23T23:24:32Z</dcterms:modified>
</cp:coreProperties>
</file>